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8CCC20-DE38-32E8-9623-D5B70A152B3B}" v="24" dt="2024-04-23T07:06:44.562"/>
    <p1510:client id="{13AABF73-4941-B9F2-0A66-9347225C5B42}" v="4" dt="2024-04-23T07:10:00.843"/>
    <p1510:client id="{3C989FC9-9B3C-D9E5-423C-61C567D1D212}" v="8" dt="2024-04-23T07:02:57.3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&#65279;<?xml version="1.0" encoding="utf-8"?><Relationships xmlns="http://schemas.openxmlformats.org/package/2006/relationships"><Relationship Type="http://schemas.openxmlformats.org/officeDocument/2006/relationships/slide" Target="slides/slide7.xml" Id="rId8" /><Relationship Type="http://schemas.openxmlformats.org/officeDocument/2006/relationships/notesMaster" Target="notesMasters/notesMaster1.xml" Id="rId13" /><Relationship Type="http://schemas.openxmlformats.org/officeDocument/2006/relationships/slide" Target="slides/slide2.xml" Id="rId3" /><Relationship Type="http://schemas.openxmlformats.org/officeDocument/2006/relationships/slide" Target="slides/slide6.xml" Id="rId7" /><Relationship Type="http://schemas.openxmlformats.org/officeDocument/2006/relationships/slide" Target="slides/slide11.xml" Id="rId12" /><Relationship Type="http://schemas.openxmlformats.org/officeDocument/2006/relationships/tableStyles" Target="tableStyles.xml" Id="rId17" /><Relationship Type="http://schemas.openxmlformats.org/officeDocument/2006/relationships/slide" Target="slides/slide1.xml" Id="rId2" /><Relationship Type="http://schemas.openxmlformats.org/officeDocument/2006/relationships/theme" Target="theme/theme1.xml" Id="rId16" /><Relationship Type="http://schemas.openxmlformats.org/officeDocument/2006/relationships/slideMaster" Target="slideMasters/slideMaster1.xml" Id="rId1" /><Relationship Type="http://schemas.openxmlformats.org/officeDocument/2006/relationships/slide" Target="slides/slide5.xml" Id="rId6" /><Relationship Type="http://schemas.openxmlformats.org/officeDocument/2006/relationships/slide" Target="slides/slide10.xml" Id="rId11" /><Relationship Type="http://schemas.openxmlformats.org/officeDocument/2006/relationships/slide" Target="slides/slide4.xml" Id="rId5" /><Relationship Type="http://schemas.openxmlformats.org/officeDocument/2006/relationships/viewProps" Target="viewProps.xml" Id="rId15" /><Relationship Type="http://schemas.openxmlformats.org/officeDocument/2006/relationships/slide" Target="slides/slide9.xml" Id="rId10" /><Relationship Type="http://schemas.microsoft.com/office/2015/10/relationships/revisionInfo" Target="revisionInfo.xml" Id="rId19" /><Relationship Type="http://schemas.openxmlformats.org/officeDocument/2006/relationships/slide" Target="slides/slide3.xml" Id="rId4" /><Relationship Type="http://schemas.openxmlformats.org/officeDocument/2006/relationships/slide" Target="slides/slide8.xml" Id="rId9" /><Relationship Type="http://schemas.openxmlformats.org/officeDocument/2006/relationships/presProps" Target="presProps.xml" Id="rId14"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a:ea typeface="Arial"/>
                <a:cs typeface="Arial"/>
                <a:sym typeface="Arial"/>
              </a:rPr>
              <a:t>Presented By:</a:t>
            </a:r>
            <a:endParaRPr/>
          </a:p>
          <a:p>
            <a:r>
              <a:rPr lang="en-US" sz="2000" b="1">
                <a:solidFill>
                  <a:srgbClr val="2F5496"/>
                </a:solidFill>
                <a:latin typeface="Arial"/>
                <a:ea typeface="Arial"/>
                <a:cs typeface="Arial"/>
                <a:sym typeface="Arial"/>
              </a:rPr>
              <a:t> </a:t>
            </a:r>
            <a:r>
              <a:rPr lang="en-US" sz="2000" b="1">
                <a:solidFill>
                  <a:srgbClr val="2F5496"/>
                </a:solidFill>
              </a:rPr>
              <a:t>AKASH</a:t>
            </a:r>
            <a:r>
              <a:rPr lang="en-US" sz="2000" b="1">
                <a:solidFill>
                  <a:srgbClr val="2F5496"/>
                </a:solidFill>
                <a:latin typeface="Arial"/>
                <a:ea typeface="Arial"/>
                <a:cs typeface="Arial"/>
                <a:sym typeface="Arial"/>
              </a:rPr>
              <a:t> </a:t>
            </a:r>
            <a:r>
              <a:rPr lang="en-US" sz="2000" b="1">
                <a:solidFill>
                  <a:srgbClr val="2F5496"/>
                </a:solidFill>
              </a:rPr>
              <a:t>G </a:t>
            </a:r>
            <a:r>
              <a:rPr lang="en-US" sz="2000" b="1">
                <a:solidFill>
                  <a:srgbClr val="2F5496"/>
                </a:solidFill>
                <a:latin typeface="Arial"/>
                <a:ea typeface="Arial"/>
                <a:cs typeface="Arial"/>
                <a:sym typeface="Arial"/>
              </a:rPr>
              <a:t>– </a:t>
            </a:r>
            <a:r>
              <a:rPr lang="en-US" sz="2000" b="1">
                <a:solidFill>
                  <a:srgbClr val="2F5496"/>
                </a:solidFill>
              </a:rPr>
              <a:t>AU810021114006</a:t>
            </a:r>
            <a:endParaRPr sz="2000" b="1">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a:lnSpc>
                <a:spcPct val="90000"/>
              </a:lnSpc>
              <a:spcBef>
                <a:spcPts val="0"/>
              </a:spcBef>
              <a:spcAft>
                <a:spcPts val="0"/>
              </a:spcAft>
              <a:buNone/>
            </a:pPr>
            <a:r>
              <a:rPr lang="en-US" sz="2600"/>
              <a:t>https://github.com/Akash171234/AKASH-G-810021114006</a:t>
            </a:r>
            <a:endParaRPr lang="en-US"/>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AKASH-G-810021114006_AKASH G_au810021114006.ipynb at main · Akash171234_AKASH-G-810021114006 - Google Chrome 2024-04-22 23-35-04 - Compressed with FlexClip">
            <a:hlinkClick r:id="" action="ppaction://media"/>
            <a:extLst>
              <a:ext uri="{FF2B5EF4-FFF2-40B4-BE49-F238E27FC236}">
                <a16:creationId xmlns:a16="http://schemas.microsoft.com/office/drawing/2014/main" id="{36875B6A-C4CE-4550-99AD-3A6196ECCD4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0" y="825500"/>
            <a:ext cx="9753600" cy="520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revision>1</cp:revision>
  <dcterms:modified xsi:type="dcterms:W3CDTF">2024-04-23T07:10:04Z</dcterms:modified>
</cp:coreProperties>
</file>

<file path=docProps/thumbnail.jpeg>
</file>